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35804E-3FCF-42B3-AC12-C592ADEBE8F2}" type="datetimeFigureOut">
              <a:rPr lang="en-US" smtClean="0"/>
              <a:t>6/1/2010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17CB34-A983-416F-80B7-F210A9C9ACC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17CB34-A983-416F-80B7-F210A9C9ACC7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7BA3C-F9B7-43CD-A3A9-FC11073B45F6}" type="datetimeFigureOut">
              <a:rPr lang="en-US" smtClean="0"/>
              <a:t>6/1/2010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9C507-8BCB-4761-965D-7BC4046E3D9D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7BA3C-F9B7-43CD-A3A9-FC11073B45F6}" type="datetimeFigureOut">
              <a:rPr lang="en-US" smtClean="0"/>
              <a:t>6/1/2010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9C507-8BCB-4761-965D-7BC4046E3D9D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7BA3C-F9B7-43CD-A3A9-FC11073B45F6}" type="datetimeFigureOut">
              <a:rPr lang="en-US" smtClean="0"/>
              <a:t>6/1/2010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9C507-8BCB-4761-965D-7BC4046E3D9D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7BA3C-F9B7-43CD-A3A9-FC11073B45F6}" type="datetimeFigureOut">
              <a:rPr lang="en-US" smtClean="0"/>
              <a:t>6/1/2010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9C507-8BCB-4761-965D-7BC4046E3D9D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7BA3C-F9B7-43CD-A3A9-FC11073B45F6}" type="datetimeFigureOut">
              <a:rPr lang="en-US" smtClean="0"/>
              <a:t>6/1/2010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9C507-8BCB-4761-965D-7BC4046E3D9D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7BA3C-F9B7-43CD-A3A9-FC11073B45F6}" type="datetimeFigureOut">
              <a:rPr lang="en-US" smtClean="0"/>
              <a:t>6/1/2010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9C507-8BCB-4761-965D-7BC4046E3D9D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7BA3C-F9B7-43CD-A3A9-FC11073B45F6}" type="datetimeFigureOut">
              <a:rPr lang="en-US" smtClean="0"/>
              <a:t>6/1/2010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9C507-8BCB-4761-965D-7BC4046E3D9D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7BA3C-F9B7-43CD-A3A9-FC11073B45F6}" type="datetimeFigureOut">
              <a:rPr lang="en-US" smtClean="0"/>
              <a:t>6/1/2010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9C507-8BCB-4761-965D-7BC4046E3D9D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7BA3C-F9B7-43CD-A3A9-FC11073B45F6}" type="datetimeFigureOut">
              <a:rPr lang="en-US" smtClean="0"/>
              <a:t>6/1/2010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9C507-8BCB-4761-965D-7BC4046E3D9D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7BA3C-F9B7-43CD-A3A9-FC11073B45F6}" type="datetimeFigureOut">
              <a:rPr lang="en-US" smtClean="0"/>
              <a:t>6/1/2010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9C507-8BCB-4761-965D-7BC4046E3D9D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7BA3C-F9B7-43CD-A3A9-FC11073B45F6}" type="datetimeFigureOut">
              <a:rPr lang="en-US" smtClean="0"/>
              <a:t>6/1/2010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9C507-8BCB-4761-965D-7BC4046E3D9D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37BA3C-F9B7-43CD-A3A9-FC11073B45F6}" type="datetimeFigureOut">
              <a:rPr lang="en-US" smtClean="0"/>
              <a:t>6/1/2010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29C507-8BCB-4761-965D-7BC4046E3D9D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://careerwriting2008.wikispaces.com/" TargetMode="External"/><Relationship Id="rId3" Type="http://schemas.openxmlformats.org/officeDocument/2006/relationships/hyperlink" Target="http://www.wireie.com/blog/wp-content/uploads/2009/04/wind-turbine.jpg" TargetMode="External"/><Relationship Id="rId7" Type="http://schemas.openxmlformats.org/officeDocument/2006/relationships/hyperlink" Target="http://blog.lib.umn.edu/orrxx067/architecture/Carbon-Footprint-8-18-7.gif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library.thinkquest.org/08aug/00972/ecofriends/ecological%20footprint_files/image007.jpg" TargetMode="External"/><Relationship Id="rId5" Type="http://schemas.openxmlformats.org/officeDocument/2006/relationships/hyperlink" Target="http://www.chinacartimes.com/wp-content/flybo1.jpg" TargetMode="External"/><Relationship Id="rId10" Type="http://schemas.openxmlformats.org/officeDocument/2006/relationships/hyperlink" Target="http://www.istockphoto.com/file_thumbview_approve/6457147/2/istockphoto_6457147-carbon-footprint-australia.jpg" TargetMode="External"/><Relationship Id="rId4" Type="http://schemas.openxmlformats.org/officeDocument/2006/relationships/hyperlink" Target="http://broadcast.oreilly.com/2009/01/15/solar-panels.jpg" TargetMode="External"/><Relationship Id="rId9" Type="http://schemas.openxmlformats.org/officeDocument/2006/relationships/hyperlink" Target="http://www.carbonfootprint.com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library.thinkquest.org/08aug/00972/ecofriends/ecological%20footprint_files/image00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Carbon Footprint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92D050"/>
                </a:solidFill>
              </a:rPr>
              <a:t>By: Alex Marsh</a:t>
            </a:r>
            <a:endParaRPr lang="en-US" dirty="0">
              <a:solidFill>
                <a:srgbClr val="92D05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blog.lib.umn.edu/orrxx067/architecture/Carbon-Footprint-8-18-7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500" y="-149991"/>
            <a:ext cx="9080500" cy="7007991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92D050"/>
                </a:solidFill>
              </a:rPr>
              <a:t>What are carbon emissions?</a:t>
            </a:r>
            <a:endParaRPr lang="en-US" dirty="0">
              <a:solidFill>
                <a:srgbClr val="92D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Carbon emissions are the product of many factories, energy plants and even cars</a:t>
            </a:r>
          </a:p>
          <a:p>
            <a:r>
              <a:rPr lang="en-US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These carbon emissions or carbon dioxide, travel up to the ozone layer causing global warming</a:t>
            </a:r>
          </a:p>
          <a:p>
            <a:r>
              <a:rPr lang="en-US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Global warming happens when sun rays can no longer escape from the earths surface because of the unnatural abundance of CO2 in the ozone layer</a:t>
            </a:r>
            <a:endParaRPr lang="en-US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you can make less of an impact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The electric car uses batteries instead of fossil fuels</a:t>
            </a:r>
          </a:p>
          <a:p>
            <a:r>
              <a:rPr lang="en-US" dirty="0" smtClean="0"/>
              <a:t>This means that there are no carbon emissions to contribute to the pollution</a:t>
            </a:r>
          </a:p>
          <a:p>
            <a:endParaRPr lang="en-US" dirty="0" smtClean="0"/>
          </a:p>
        </p:txBody>
      </p:sp>
      <p:pic>
        <p:nvPicPr>
          <p:cNvPr id="6146" name="Picture 2" descr="http://www.chinacartimes.com/wp-content/flybo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2286000"/>
            <a:ext cx="4457700" cy="33623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Solar energy/Wind energy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Solar energy is a renewable resource, meaning that the sunlight is infinite, it will never run out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There will always be wind on earth, so why not harness its potential?</a:t>
            </a:r>
          </a:p>
          <a:p>
            <a:r>
              <a:rPr lang="en-US" dirty="0" smtClean="0"/>
              <a:t>Wind turbines use the wind to create electricity that can be used in homes</a:t>
            </a:r>
            <a:endParaRPr lang="en-US" dirty="0"/>
          </a:p>
        </p:txBody>
      </p:sp>
      <p:pic>
        <p:nvPicPr>
          <p:cNvPr id="16386" name="Picture 2" descr="http://broadcast.oreilly.com/2009/01/15/solar-panel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962400"/>
            <a:ext cx="1899513" cy="2895600"/>
          </a:xfrm>
          <a:prstGeom prst="rect">
            <a:avLst/>
          </a:prstGeom>
          <a:noFill/>
        </p:spPr>
      </p:pic>
      <p:pic>
        <p:nvPicPr>
          <p:cNvPr id="16388" name="Picture 4" descr="http://www.wireie.com/blog/wp-content/uploads/2009/04/wind-turbin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58075" y="4610100"/>
            <a:ext cx="1685925" cy="22479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Video on carbon footprints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http://www.youtube.com/watch?v=D8-eCbDbu-8</a:t>
            </a:r>
            <a:endParaRPr lang="en-US" dirty="0"/>
          </a:p>
        </p:txBody>
      </p:sp>
      <p:pic>
        <p:nvPicPr>
          <p:cNvPr id="20482" name="Picture 2" descr="http://www.istockphoto.com/file_thumbview_approve/6457147/2/istockphoto_6457147-carbon-footprint-australi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0400" y="3048000"/>
            <a:ext cx="3048000" cy="3619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bibliography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>
                <a:hlinkClick r:id="rId3"/>
              </a:rPr>
              <a:t>http://www.wireie.com/blog/wp-content/uploads/2009/04/wind-turbine.jpg</a:t>
            </a:r>
            <a:endParaRPr lang="en-US" sz="2000" dirty="0" smtClean="0"/>
          </a:p>
          <a:p>
            <a:r>
              <a:rPr lang="en-US" sz="2000" dirty="0" smtClean="0">
                <a:hlinkClick r:id="rId4"/>
              </a:rPr>
              <a:t>http://broadcast.oreilly.com/2009/01/15/solar-panels.jpg</a:t>
            </a:r>
            <a:endParaRPr lang="en-US" sz="2000" dirty="0" smtClean="0"/>
          </a:p>
          <a:p>
            <a:r>
              <a:rPr lang="en-US" sz="2000" dirty="0" smtClean="0">
                <a:hlinkClick r:id="rId5"/>
              </a:rPr>
              <a:t>http://www.chinacartimes.com/wp-content/flybo1.jpg</a:t>
            </a:r>
            <a:endParaRPr lang="en-US" sz="2000" dirty="0" smtClean="0"/>
          </a:p>
          <a:p>
            <a:r>
              <a:rPr lang="en-US" sz="2000" dirty="0" smtClean="0">
                <a:hlinkClick r:id="rId6"/>
              </a:rPr>
              <a:t>http://library.thinkquest.org/08aug/00972/ecofriends/ecological%20footprint_files/image007.jpg</a:t>
            </a:r>
            <a:endParaRPr lang="en-US" sz="2000" dirty="0" smtClean="0"/>
          </a:p>
          <a:p>
            <a:r>
              <a:rPr lang="en-US" sz="2000" dirty="0" smtClean="0">
                <a:hlinkClick r:id="rId7"/>
              </a:rPr>
              <a:t>http://blog.lib.umn.edu/orrxx067/architecture/Carbon-Footprint-8-18-7.gif</a:t>
            </a:r>
            <a:endParaRPr lang="en-US" sz="2000" dirty="0" smtClean="0"/>
          </a:p>
          <a:p>
            <a:r>
              <a:rPr lang="en-US" sz="2000" dirty="0" smtClean="0">
                <a:hlinkClick r:id="rId8"/>
              </a:rPr>
              <a:t>http://careerwriting2008.wikispaces.com</a:t>
            </a:r>
            <a:endParaRPr lang="en-US" sz="2000" dirty="0" smtClean="0"/>
          </a:p>
          <a:p>
            <a:r>
              <a:rPr lang="en-US" sz="2000" dirty="0" smtClean="0">
                <a:hlinkClick r:id="rId9"/>
              </a:rPr>
              <a:t>http://www.carbonfootprint.com/</a:t>
            </a:r>
            <a:endParaRPr lang="en-US" sz="2000" dirty="0" smtClean="0"/>
          </a:p>
          <a:p>
            <a:r>
              <a:rPr lang="en-US" sz="2000" dirty="0" smtClean="0">
                <a:hlinkClick r:id="rId10"/>
              </a:rPr>
              <a:t>http://www.istockphoto.com/file_thumbview_approve/6457147/2/istockphoto_6457147-carbon-footprint-australia.jpg</a:t>
            </a:r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181</Words>
  <Application>Microsoft Office PowerPoint</Application>
  <PresentationFormat>On-screen Show (4:3)</PresentationFormat>
  <Paragraphs>26</Paragraphs>
  <Slides>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Carbon Footprint</vt:lpstr>
      <vt:lpstr>What are carbon emissions?</vt:lpstr>
      <vt:lpstr>How you can make less of an impact</vt:lpstr>
      <vt:lpstr>Solar energy/Wind energy</vt:lpstr>
      <vt:lpstr>Video on carbon footprints</vt:lpstr>
      <vt:lpstr>bibliography</vt:lpstr>
    </vt:vector>
  </TitlesOfParts>
  <Company>Scotia-Glenville Central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Carbon Footprint</dc:title>
  <dc:creator>10amarsh</dc:creator>
  <cp:lastModifiedBy>10amarsh</cp:lastModifiedBy>
  <cp:revision>2</cp:revision>
  <dcterms:created xsi:type="dcterms:W3CDTF">2010-06-01T16:20:51Z</dcterms:created>
  <dcterms:modified xsi:type="dcterms:W3CDTF">2010-06-01T16:35:14Z</dcterms:modified>
</cp:coreProperties>
</file>